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85AD4-BF06-9043-913A-717E784C686A}" v="118" dt="2024-05-23T12:55:14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8"/>
  </p:normalViewPr>
  <p:slideViewPr>
    <p:cSldViewPr snapToGrid="0">
      <p:cViewPr varScale="1">
        <p:scale>
          <a:sx n="196" d="100"/>
          <a:sy n="196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Koren" userId="e3b6a42d-3dc5-4f9f-856e-ef5203c758bf" providerId="ADAL" clId="{20085AD4-BF06-9043-913A-717E784C686A}"/>
    <pc:docChg chg="undo custSel addSld modSld">
      <pc:chgData name="Guy Koren" userId="e3b6a42d-3dc5-4f9f-856e-ef5203c758bf" providerId="ADAL" clId="{20085AD4-BF06-9043-913A-717E784C686A}" dt="2024-05-23T12:58:00.142" v="561" actId="20577"/>
      <pc:docMkLst>
        <pc:docMk/>
      </pc:docMkLst>
      <pc:sldChg chg="modSp mod">
        <pc:chgData name="Guy Koren" userId="e3b6a42d-3dc5-4f9f-856e-ef5203c758bf" providerId="ADAL" clId="{20085AD4-BF06-9043-913A-717E784C686A}" dt="2024-05-23T12:55:14.623" v="325" actId="20577"/>
        <pc:sldMkLst>
          <pc:docMk/>
          <pc:sldMk cId="1467367655" sldId="260"/>
        </pc:sldMkLst>
        <pc:spChg chg="mod">
          <ac:chgData name="Guy Koren" userId="e3b6a42d-3dc5-4f9f-856e-ef5203c758bf" providerId="ADAL" clId="{20085AD4-BF06-9043-913A-717E784C686A}" dt="2024-05-23T12:55:14.623" v="325" actId="20577"/>
          <ac:spMkLst>
            <pc:docMk/>
            <pc:sldMk cId="1467367655" sldId="260"/>
            <ac:spMk id="3" creationId="{436312DC-1E08-B045-F3D4-53CA857E5CDF}"/>
          </ac:spMkLst>
        </pc:spChg>
      </pc:sldChg>
      <pc:sldChg chg="addSp delSp modSp mod">
        <pc:chgData name="Guy Koren" userId="e3b6a42d-3dc5-4f9f-856e-ef5203c758bf" providerId="ADAL" clId="{20085AD4-BF06-9043-913A-717E784C686A}" dt="2024-05-23T12:52:44.271" v="234" actId="20577"/>
        <pc:sldMkLst>
          <pc:docMk/>
          <pc:sldMk cId="3499973459" sldId="262"/>
        </pc:sldMkLst>
        <pc:spChg chg="add mod">
          <ac:chgData name="Guy Koren" userId="e3b6a42d-3dc5-4f9f-856e-ef5203c758bf" providerId="ADAL" clId="{20085AD4-BF06-9043-913A-717E784C686A}" dt="2024-05-22T11:16:51.170" v="41" actId="1076"/>
          <ac:spMkLst>
            <pc:docMk/>
            <pc:sldMk cId="3499973459" sldId="262"/>
            <ac:spMk id="6" creationId="{A66C293E-C529-EB24-7F8D-7A6CBF9F8F2A}"/>
          </ac:spMkLst>
        </pc:spChg>
        <pc:spChg chg="add mod">
          <ac:chgData name="Guy Koren" userId="e3b6a42d-3dc5-4f9f-856e-ef5203c758bf" providerId="ADAL" clId="{20085AD4-BF06-9043-913A-717E784C686A}" dt="2024-05-22T11:18:13.123" v="46" actId="208"/>
          <ac:spMkLst>
            <pc:docMk/>
            <pc:sldMk cId="3499973459" sldId="262"/>
            <ac:spMk id="7" creationId="{73D95A78-FAAF-B1D0-6E37-223CA8E18323}"/>
          </ac:spMkLst>
        </pc:spChg>
        <pc:spChg chg="add mod">
          <ac:chgData name="Guy Koren" userId="e3b6a42d-3dc5-4f9f-856e-ef5203c758bf" providerId="ADAL" clId="{20085AD4-BF06-9043-913A-717E784C686A}" dt="2024-05-22T11:21:27.515" v="74" actId="14100"/>
          <ac:spMkLst>
            <pc:docMk/>
            <pc:sldMk cId="3499973459" sldId="262"/>
            <ac:spMk id="8" creationId="{17673E5D-0173-AD30-3AC2-1F81F6DB13A2}"/>
          </ac:spMkLst>
        </pc:spChg>
        <pc:spChg chg="add mod">
          <ac:chgData name="Guy Koren" userId="e3b6a42d-3dc5-4f9f-856e-ef5203c758bf" providerId="ADAL" clId="{20085AD4-BF06-9043-913A-717E784C686A}" dt="2024-05-22T11:19:23.764" v="62" actId="208"/>
          <ac:spMkLst>
            <pc:docMk/>
            <pc:sldMk cId="3499973459" sldId="262"/>
            <ac:spMk id="9" creationId="{7899BD3A-F4D5-B8DF-A6AF-BC380001AFA4}"/>
          </ac:spMkLst>
        </pc:spChg>
        <pc:spChg chg="add mod">
          <ac:chgData name="Guy Koren" userId="e3b6a42d-3dc5-4f9f-856e-ef5203c758bf" providerId="ADAL" clId="{20085AD4-BF06-9043-913A-717E784C686A}" dt="2024-05-22T11:21:06.715" v="71" actId="14100"/>
          <ac:spMkLst>
            <pc:docMk/>
            <pc:sldMk cId="3499973459" sldId="262"/>
            <ac:spMk id="10" creationId="{DA49F567-136D-0114-E86B-46AE8C8C44E6}"/>
          </ac:spMkLst>
        </pc:spChg>
        <pc:spChg chg="add mod">
          <ac:chgData name="Guy Koren" userId="e3b6a42d-3dc5-4f9f-856e-ef5203c758bf" providerId="ADAL" clId="{20085AD4-BF06-9043-913A-717E784C686A}" dt="2024-05-22T11:21:14.892" v="72" actId="14100"/>
          <ac:spMkLst>
            <pc:docMk/>
            <pc:sldMk cId="3499973459" sldId="262"/>
            <ac:spMk id="11" creationId="{CB78D599-E5E5-2164-E018-7A882CC15751}"/>
          </ac:spMkLst>
        </pc:spChg>
        <pc:spChg chg="add mod">
          <ac:chgData name="Guy Koren" userId="e3b6a42d-3dc5-4f9f-856e-ef5203c758bf" providerId="ADAL" clId="{20085AD4-BF06-9043-913A-717E784C686A}" dt="2024-05-22T11:21:20.573" v="73" actId="14100"/>
          <ac:spMkLst>
            <pc:docMk/>
            <pc:sldMk cId="3499973459" sldId="262"/>
            <ac:spMk id="12" creationId="{186363D1-1CA4-7C00-ADC2-C801B3471E38}"/>
          </ac:spMkLst>
        </pc:spChg>
        <pc:spChg chg="add mod">
          <ac:chgData name="Guy Koren" userId="e3b6a42d-3dc5-4f9f-856e-ef5203c758bf" providerId="ADAL" clId="{20085AD4-BF06-9043-913A-717E784C686A}" dt="2024-05-22T11:22:45.625" v="85" actId="14100"/>
          <ac:spMkLst>
            <pc:docMk/>
            <pc:sldMk cId="3499973459" sldId="262"/>
            <ac:spMk id="13" creationId="{70E97479-D441-6ACC-7E54-C88F5741BF4C}"/>
          </ac:spMkLst>
        </pc:spChg>
        <pc:spChg chg="add del mod">
          <ac:chgData name="Guy Koren" userId="e3b6a42d-3dc5-4f9f-856e-ef5203c758bf" providerId="ADAL" clId="{20085AD4-BF06-9043-913A-717E784C686A}" dt="2024-05-22T11:21:55.518" v="78" actId="478"/>
          <ac:spMkLst>
            <pc:docMk/>
            <pc:sldMk cId="3499973459" sldId="262"/>
            <ac:spMk id="14" creationId="{3B419A92-5255-4BEF-8892-A6BD62FA1A4E}"/>
          </ac:spMkLst>
        </pc:spChg>
        <pc:spChg chg="add mod">
          <ac:chgData name="Guy Koren" userId="e3b6a42d-3dc5-4f9f-856e-ef5203c758bf" providerId="ADAL" clId="{20085AD4-BF06-9043-913A-717E784C686A}" dt="2024-05-23T12:52:03.265" v="226" actId="1076"/>
          <ac:spMkLst>
            <pc:docMk/>
            <pc:sldMk cId="3499973459" sldId="262"/>
            <ac:spMk id="14" creationId="{D0A44CE3-3521-E712-F221-FBD40904400A}"/>
          </ac:spMkLst>
        </pc:spChg>
        <pc:spChg chg="add mod">
          <ac:chgData name="Guy Koren" userId="e3b6a42d-3dc5-4f9f-856e-ef5203c758bf" providerId="ADAL" clId="{20085AD4-BF06-9043-913A-717E784C686A}" dt="2024-05-22T11:22:36.468" v="84" actId="14100"/>
          <ac:spMkLst>
            <pc:docMk/>
            <pc:sldMk cId="3499973459" sldId="262"/>
            <ac:spMk id="15" creationId="{BD3F3B12-51C4-4604-4599-5068C676B33F}"/>
          </ac:spMkLst>
        </pc:spChg>
        <pc:spChg chg="add del">
          <ac:chgData name="Guy Koren" userId="e3b6a42d-3dc5-4f9f-856e-ef5203c758bf" providerId="ADAL" clId="{20085AD4-BF06-9043-913A-717E784C686A}" dt="2024-05-23T12:52:09.511" v="228" actId="22"/>
          <ac:spMkLst>
            <pc:docMk/>
            <pc:sldMk cId="3499973459" sldId="262"/>
            <ac:spMk id="17" creationId="{FDFF3D5F-92DB-0F82-9C1E-71F1F7148DC5}"/>
          </ac:spMkLst>
        </pc:spChg>
        <pc:spChg chg="add mod">
          <ac:chgData name="Guy Koren" userId="e3b6a42d-3dc5-4f9f-856e-ef5203c758bf" providerId="ADAL" clId="{20085AD4-BF06-9043-913A-717E784C686A}" dt="2024-05-23T12:52:25.105" v="231" actId="20577"/>
          <ac:spMkLst>
            <pc:docMk/>
            <pc:sldMk cId="3499973459" sldId="262"/>
            <ac:spMk id="18" creationId="{BDEC30BD-01C6-2ECD-30C4-6E8A8B075BDD}"/>
          </ac:spMkLst>
        </pc:spChg>
        <pc:spChg chg="add mod">
          <ac:chgData name="Guy Koren" userId="e3b6a42d-3dc5-4f9f-856e-ef5203c758bf" providerId="ADAL" clId="{20085AD4-BF06-9043-913A-717E784C686A}" dt="2024-05-23T12:52:44.271" v="234" actId="20577"/>
          <ac:spMkLst>
            <pc:docMk/>
            <pc:sldMk cId="3499973459" sldId="262"/>
            <ac:spMk id="19" creationId="{0BA12AB7-EDCA-B903-9A13-B1DA4BAD3002}"/>
          </ac:spMkLst>
        </pc:spChg>
      </pc:sldChg>
      <pc:sldChg chg="addSp modSp mod">
        <pc:chgData name="Guy Koren" userId="e3b6a42d-3dc5-4f9f-856e-ef5203c758bf" providerId="ADAL" clId="{20085AD4-BF06-9043-913A-717E784C686A}" dt="2024-05-23T12:03:45.084" v="221" actId="20577"/>
        <pc:sldMkLst>
          <pc:docMk/>
          <pc:sldMk cId="1498586284" sldId="263"/>
        </pc:sldMkLst>
        <pc:spChg chg="mod">
          <ac:chgData name="Guy Koren" userId="e3b6a42d-3dc5-4f9f-856e-ef5203c758bf" providerId="ADAL" clId="{20085AD4-BF06-9043-913A-717E784C686A}" dt="2024-05-23T12:03:45.084" v="221" actId="20577"/>
          <ac:spMkLst>
            <pc:docMk/>
            <pc:sldMk cId="1498586284" sldId="263"/>
            <ac:spMk id="3" creationId="{2EC7041D-B30F-4ED8-E6F2-51DB7E2431F3}"/>
          </ac:spMkLst>
        </pc:spChg>
        <pc:spChg chg="add mod">
          <ac:chgData name="Guy Koren" userId="e3b6a42d-3dc5-4f9f-856e-ef5203c758bf" providerId="ADAL" clId="{20085AD4-BF06-9043-913A-717E784C686A}" dt="2024-05-22T11:16:41.278" v="39" actId="1076"/>
          <ac:spMkLst>
            <pc:docMk/>
            <pc:sldMk cId="1498586284" sldId="263"/>
            <ac:spMk id="6" creationId="{800A4D44-BD5C-C451-6A71-6063E3455EE3}"/>
          </ac:spMkLst>
        </pc:spChg>
      </pc:sldChg>
      <pc:sldChg chg="addSp modSp mod">
        <pc:chgData name="Guy Koren" userId="e3b6a42d-3dc5-4f9f-856e-ef5203c758bf" providerId="ADAL" clId="{20085AD4-BF06-9043-913A-717E784C686A}" dt="2024-05-22T11:23:09.893" v="87" actId="1076"/>
        <pc:sldMkLst>
          <pc:docMk/>
          <pc:sldMk cId="3428216670" sldId="264"/>
        </pc:sldMkLst>
        <pc:spChg chg="mod">
          <ac:chgData name="Guy Koren" userId="e3b6a42d-3dc5-4f9f-856e-ef5203c758bf" providerId="ADAL" clId="{20085AD4-BF06-9043-913A-717E784C686A}" dt="2024-05-22T07:30:03.415" v="35" actId="20577"/>
          <ac:spMkLst>
            <pc:docMk/>
            <pc:sldMk cId="3428216670" sldId="264"/>
            <ac:spMk id="3" creationId="{F82111C9-2F77-AD12-0420-E1C849408A45}"/>
          </ac:spMkLst>
        </pc:spChg>
        <pc:spChg chg="add mod">
          <ac:chgData name="Guy Koren" userId="e3b6a42d-3dc5-4f9f-856e-ef5203c758bf" providerId="ADAL" clId="{20085AD4-BF06-9043-913A-717E784C686A}" dt="2024-05-22T11:23:09.893" v="87" actId="1076"/>
          <ac:spMkLst>
            <pc:docMk/>
            <pc:sldMk cId="3428216670" sldId="264"/>
            <ac:spMk id="6" creationId="{9D8FDEA5-1E73-62EB-84AC-3A477AF8D2DD}"/>
          </ac:spMkLst>
        </pc:spChg>
      </pc:sldChg>
      <pc:sldChg chg="modSp new mod">
        <pc:chgData name="Guy Koren" userId="e3b6a42d-3dc5-4f9f-856e-ef5203c758bf" providerId="ADAL" clId="{20085AD4-BF06-9043-913A-717E784C686A}" dt="2024-05-23T12:58:00.142" v="561" actId="20577"/>
        <pc:sldMkLst>
          <pc:docMk/>
          <pc:sldMk cId="4161493518" sldId="265"/>
        </pc:sldMkLst>
        <pc:spChg chg="mod">
          <ac:chgData name="Guy Koren" userId="e3b6a42d-3dc5-4f9f-856e-ef5203c758bf" providerId="ADAL" clId="{20085AD4-BF06-9043-913A-717E784C686A}" dt="2024-05-23T12:56:08.254" v="348" actId="20577"/>
          <ac:spMkLst>
            <pc:docMk/>
            <pc:sldMk cId="4161493518" sldId="265"/>
            <ac:spMk id="2" creationId="{62DAF9CC-1E0A-27D1-26DA-75EEF751E4CD}"/>
          </ac:spMkLst>
        </pc:spChg>
        <pc:spChg chg="mod">
          <ac:chgData name="Guy Koren" userId="e3b6a42d-3dc5-4f9f-856e-ef5203c758bf" providerId="ADAL" clId="{20085AD4-BF06-9043-913A-717E784C686A}" dt="2024-05-23T12:58:00.142" v="561" actId="20577"/>
          <ac:spMkLst>
            <pc:docMk/>
            <pc:sldMk cId="4161493518" sldId="265"/>
            <ac:spMk id="3" creationId="{B93DCE5E-9317-6316-EB7F-7CEB7063760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A221-A171-7B6E-1A97-279633B68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36C6A-633C-3FDC-EB90-8585AC44B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AEE95-702E-69B6-3B3A-8368B017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8E24-63CD-49E4-8097-082584C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A29F-79C8-731E-AAED-B4291AE3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25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12D4-2C1E-AB0F-A891-8397D212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16335-4306-E5FB-9917-139483F21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460B3-D50F-3354-CB9A-A6FD2BDF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C381-76BE-A207-5245-70ACA3D1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60305-2313-1C40-E685-1566F6A8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392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CED17-9BE8-8552-56B7-08D071A1F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C6FA5-591A-84E0-7B00-177C7273F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6B3A-C367-4CA9-668B-1AB678ED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B657-0349-8267-DEA9-962CA800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5603B-5400-B4AC-3801-D7274C0B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296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750-643B-04E5-D5DE-B1626064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DAE0-D0A8-BDBE-0322-BBF125640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C97A-0D53-3647-85AA-0A240C1D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240F-5704-8F01-576C-617FCEB9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634-68C3-0981-22A9-8FE04338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384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58D6-CB58-9256-A984-A2A483A8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91314-9350-5871-1DED-D071CC0A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1BDF5-1A4A-316B-F206-34F01E78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0FC5-C7D7-38A1-326C-CF797E7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E1287-268A-A597-7952-35DBE6D6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105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FA6A-BD8D-AC8D-AFFD-BCB1C1D7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C6B7-6052-7381-49CE-8E701BBE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4FB6E-8AC5-F263-8544-F563E601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4E1F-1075-2FD2-F686-C82B4FD4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68D2C-DE1E-BA96-111F-FDC79318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9109C-EFC1-04A5-F4FE-AB79DFAD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391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C5AA-854B-96D8-8EE1-1BD8DFE8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BD46B-AA84-9E10-C82E-434A7B8A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461EB-68EA-DABF-0C3A-8834E7003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09D9E-0604-FB47-068C-F0B739746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18DFE-5881-64F1-79ED-2C08B0D7F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4869B-6162-CB80-19E6-A4917A7B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05E1F-B2CF-8B4A-7A7A-5B319F6A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D655F-8873-88C7-B6F3-9F21A6B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101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62E6-7A26-9C70-3F9C-71BDB9BA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5BF85-81E0-4E39-0A9F-E4B3DDBA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8C232-46FA-4C19-8025-921DC3CA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87B4C-21D3-D92B-0BD5-25DC1535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1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468BA-C6E8-DCEF-AB08-D9D3F813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6B657-F2E4-4552-63C8-723F8FC0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BBA34-C087-A2DA-CA65-FD9BE9F8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848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F83E-57EA-F730-ACEA-F520E980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F786E-FBCE-BE36-0EB4-0714DE07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433BB-202A-99D9-5E1F-2065D61D4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ACC3C-C1AB-C812-162B-C13505B9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A216E-0AC5-13FA-12DF-F8423DC3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FFF6-7DA3-67C7-122F-A8A3CCE2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632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C1BD-5497-380F-4166-C455F979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1433A-68EA-2D82-ED89-3221D024E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5B1B4-245A-5B9C-2B75-2A690A262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01506-49D1-72A2-ED27-10D12682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A1224-2663-4314-21C0-13196EB1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6D88-E4B1-34C7-0618-DFA2C136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08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72039-C746-E7C6-622D-B4021276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D541F-B545-FD64-7C31-F9EB9B3E6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0EB5-0D6F-8748-DC02-EB125202A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29B33-A8E7-784A-A4A0-865DEE4847F8}" type="datetimeFigureOut">
              <a:rPr lang="en-IL" smtClean="0"/>
              <a:t>23/05/2024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778B6-4C53-1FC6-3B6A-CCC7AB731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7742-A781-844A-6D4B-9327339CC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74D65-8D60-3C49-8AC6-A295746AF4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487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andb.ai/guyk1971/efcnt_tin?nw=nwuserguyk197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D63C-8C26-006C-DDDA-9ACD6E375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Batch Whitening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E3148-F3C5-8182-8533-971DA85D1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648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F9CC-1E0A-27D1-26DA-75EEF751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IL" dirty="0"/>
              <a:t>yper parameter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CE5E-9317-6316-EB7F-7CEB7063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on tiny </a:t>
            </a:r>
            <a:r>
              <a:rPr lang="en-US" dirty="0" err="1"/>
              <a:t>imagenet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IL" dirty="0"/>
              <a:t>bconv block type {1,2,3}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onv stem block type {1,2}</a:t>
            </a:r>
          </a:p>
          <a:p>
            <a:pPr lvl="1"/>
            <a:r>
              <a:rPr lang="en-US" dirty="0"/>
              <a:t>D</a:t>
            </a:r>
            <a:r>
              <a:rPr lang="en-IL" dirty="0"/>
              <a:t>efine set of other potentially relevant hyperparms</a:t>
            </a:r>
          </a:p>
          <a:p>
            <a:pPr lvl="1"/>
            <a:r>
              <a:rPr lang="en-US" dirty="0"/>
              <a:t>P</a:t>
            </a:r>
            <a:r>
              <a:rPr lang="en-IL" dirty="0"/>
              <a:t>erform random search</a:t>
            </a:r>
          </a:p>
          <a:p>
            <a:endParaRPr lang="en-IL" dirty="0"/>
          </a:p>
          <a:p>
            <a:r>
              <a:rPr lang="en-IL" dirty="0"/>
              <a:t>Try most successful combinations on imagenet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6149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9521-21E6-8E82-697C-76139B14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7BDC-DCE5-6C60-682A-900A19002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>
            <a:normAutofit lnSpcReduction="10000"/>
          </a:bodyPr>
          <a:lstStyle/>
          <a:p>
            <a:r>
              <a:rPr lang="en-IL" dirty="0"/>
              <a:t>Generated baselines</a:t>
            </a:r>
          </a:p>
          <a:p>
            <a:pPr lvl="1"/>
            <a:r>
              <a:rPr lang="en-IL" dirty="0"/>
              <a:t>EfficientNet B0 on TinyImagenet – (overfit)</a:t>
            </a:r>
          </a:p>
          <a:p>
            <a:pPr lvl="1"/>
            <a:r>
              <a:rPr lang="en-IL" dirty="0"/>
              <a:t>EfficientNet B0 on ImageNet </a:t>
            </a:r>
          </a:p>
          <a:p>
            <a:r>
              <a:rPr lang="en-IL" dirty="0"/>
              <a:t>Implemented the BW layer</a:t>
            </a:r>
          </a:p>
          <a:p>
            <a:pPr lvl="1"/>
            <a:r>
              <a:rPr lang="en-US" dirty="0"/>
              <a:t>F</a:t>
            </a:r>
            <a:r>
              <a:rPr lang="en-IL" dirty="0"/>
              <a:t>or FC</a:t>
            </a:r>
          </a:p>
          <a:p>
            <a:pPr lvl="1"/>
            <a:r>
              <a:rPr lang="en-IL" dirty="0"/>
              <a:t>For Conv layers</a:t>
            </a:r>
          </a:p>
          <a:p>
            <a:r>
              <a:rPr lang="en-IL" dirty="0"/>
              <a:t>Integrated in EfficientNet</a:t>
            </a:r>
          </a:p>
          <a:p>
            <a:r>
              <a:rPr lang="en-IL" dirty="0"/>
              <a:t>Evaluate the operator on TinyImagenet </a:t>
            </a:r>
          </a:p>
          <a:p>
            <a:pPr lvl="1"/>
            <a:r>
              <a:rPr lang="en-US" dirty="0">
                <a:hlinkClick r:id="rId2"/>
              </a:rPr>
              <a:t>https://wandb.ai/guyk1971/efcnt_tin?nw=nwuserguyk1971</a:t>
            </a:r>
            <a:endParaRPr lang="en-IL" dirty="0"/>
          </a:p>
          <a:p>
            <a:pPr lvl="1"/>
            <a:r>
              <a:rPr lang="en-IL" dirty="0"/>
              <a:t>Next : hparam sweep</a:t>
            </a:r>
          </a:p>
          <a:p>
            <a:r>
              <a:rPr lang="en-IL" dirty="0"/>
              <a:t>Next: Evaluate on Imagenet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32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047E-0A46-30E6-04C3-0C45B065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Batch Whitening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FE9F-68C2-2E1D-71DF-600BB6EB8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</a:t>
                </a:r>
                <a:r>
                  <a:rPr lang="en-IL" dirty="0"/>
                  <a:t>iven B samples of a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L" dirty="0"/>
                  <a:t>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IL" dirty="0"/>
                  <a:t> 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L" dirty="0"/>
                  <a:t>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IL" dirty="0"/>
              </a:p>
              <a:p>
                <a:r>
                  <a:rPr lang="en-US" dirty="0"/>
                  <a:t>C</a:t>
                </a:r>
                <a:r>
                  <a:rPr lang="en-IL" dirty="0"/>
                  <a:t>ommon methods:</a:t>
                </a:r>
              </a:p>
              <a:p>
                <a:pPr lvl="1"/>
                <a:r>
                  <a:rPr lang="en-IL" dirty="0"/>
                  <a:t>ZCA whitening</a:t>
                </a:r>
              </a:p>
              <a:p>
                <a:pPr lvl="1"/>
                <a:r>
                  <a:rPr lang="en-IL" dirty="0"/>
                  <a:t>Choleski Decomposition</a:t>
                </a:r>
              </a:p>
              <a:p>
                <a:pPr lvl="1"/>
                <a:r>
                  <a:rPr lang="en-IL" dirty="0"/>
                  <a:t>Eigen decomposition</a:t>
                </a:r>
              </a:p>
              <a:p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D2FE9F-68C2-2E1D-71DF-600BB6EB8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81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E575-FDBD-F4E4-F73E-57E8588C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Using Choleski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A9EB53-A6FB-9857-DE06-642C748021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dirty="0"/>
              </a:p>
              <a:p>
                <a:r>
                  <a:rPr lang="en-IL" dirty="0"/>
                  <a:t>Using Choleski, find L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L" dirty="0"/>
                  <a:t> </a:t>
                </a:r>
              </a:p>
              <a:p>
                <a:pPr lvl="1"/>
                <a:r>
                  <a:rPr lang="en-IL" dirty="0"/>
                  <a:t>L is lower triangular </a:t>
                </a:r>
              </a:p>
              <a:p>
                <a:r>
                  <a:rPr lang="en-IL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L" dirty="0"/>
              </a:p>
              <a:p>
                <a:r>
                  <a:rPr lang="en-US" dirty="0"/>
                  <a:t>Whiten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A9EB53-A6FB-9857-DE06-642C74802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2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55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BD48-711E-37A8-CF38-D47E3AA4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Layer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12DC-1E08-B045-F3D4-53CA857E5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</a:t>
                </a:r>
                <a:r>
                  <a:rPr lang="en-IL" dirty="0"/>
                  <a:t>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IL" dirty="0"/>
              </a:p>
              <a:p>
                <a:pPr lvl="1"/>
                <a:r>
                  <a:rPr lang="en-US" dirty="0"/>
                  <a:t>S</a:t>
                </a:r>
                <a:r>
                  <a:rPr lang="en-IL" dirty="0"/>
                  <a:t>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L" dirty="0"/>
                  <a:t> – split from the batch whitening itself</a:t>
                </a:r>
              </a:p>
              <a:p>
                <a:pPr lvl="1"/>
                <a:endParaRPr lang="en-IL" dirty="0"/>
              </a:p>
              <a:p>
                <a:r>
                  <a:rPr lang="en-US" dirty="0"/>
                  <a:t>U</a:t>
                </a:r>
                <a:r>
                  <a:rPr lang="en-IL" dirty="0"/>
                  <a:t>se running_cov and running_mean during training</a:t>
                </a:r>
              </a:p>
              <a:p>
                <a:r>
                  <a:rPr lang="en-US" dirty="0"/>
                  <a:t>C</a:t>
                </a:r>
                <a:r>
                  <a:rPr lang="en-IL" dirty="0"/>
                  <a:t>onsider maintaining running_S (=L</a:t>
                </a:r>
                <a:r>
                  <a:rPr lang="en-IL" baseline="30000" dirty="0"/>
                  <a:t>-1</a:t>
                </a:r>
                <a:r>
                  <a:rPr lang="en-IL" dirty="0"/>
                  <a:t>)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312DC-1E08-B045-F3D4-53CA857E5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36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6BCC-CA7A-18F6-053C-F0397283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Efficient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7E1A-4848-3B2B-F50C-30E311EC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051"/>
            <a:ext cx="10515600" cy="4040911"/>
          </a:xfrm>
        </p:spPr>
        <p:txBody>
          <a:bodyPr/>
          <a:lstStyle/>
          <a:p>
            <a:r>
              <a:rPr lang="en-US" dirty="0"/>
              <a:t>3 blocks/layers to handle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onv_stem</a:t>
            </a:r>
          </a:p>
          <a:p>
            <a:pPr lvl="1"/>
            <a:r>
              <a:rPr lang="en-IL" dirty="0"/>
              <a:t>MBConv</a:t>
            </a:r>
          </a:p>
          <a:p>
            <a:pPr lvl="1"/>
            <a:r>
              <a:rPr lang="en-US" dirty="0"/>
              <a:t>P</a:t>
            </a:r>
            <a:r>
              <a:rPr lang="en-IL" dirty="0"/>
              <a:t>roj_conv</a:t>
            </a:r>
          </a:p>
          <a:p>
            <a:endParaRPr lang="en-IL" dirty="0"/>
          </a:p>
        </p:txBody>
      </p:sp>
      <p:pic>
        <p:nvPicPr>
          <p:cNvPr id="1026" name="Picture 2" descr="220224*3 &#10;C0nydutim &#10;(32 о, 2) &#10;мвсту1 &#10;(3х3.16.1. 1) &#10;нвсошв &#10;(3х3.24.2. а &#10;ивсешв &#10;(5х5.40. 2. а &#10;мвсюшв &#10;(3,3.80.2. З &#10;мвсашв &#10;мвсошв &#10;(5*5192.2.4) &#10;мвсошв ">
            <a:extLst>
              <a:ext uri="{FF2B5EF4-FFF2-40B4-BE49-F238E27FC236}">
                <a16:creationId xmlns:a16="http://schemas.microsoft.com/office/drawing/2014/main" id="{75601A41-5E6E-A19E-35B9-5B167C2A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49" y="114496"/>
            <a:ext cx="8164987" cy="20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4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FF82-2FAB-764B-7B73-E6E95BBB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EfficientNet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041D-B30F-4ED8-E6F2-51DB7E24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579"/>
            <a:ext cx="7023755" cy="3933384"/>
          </a:xfrm>
        </p:spPr>
        <p:txBody>
          <a:bodyPr/>
          <a:lstStyle/>
          <a:p>
            <a:r>
              <a:rPr lang="en-IL" dirty="0"/>
              <a:t>ConvStem – 2 options</a:t>
            </a:r>
          </a:p>
          <a:p>
            <a:pPr lvl="1"/>
            <a:r>
              <a:rPr lang="en-US" dirty="0"/>
              <a:t>Type 1 (left branch) – no BW. as in original topology</a:t>
            </a:r>
          </a:p>
          <a:p>
            <a:pPr lvl="1"/>
            <a:r>
              <a:rPr lang="en-US" dirty="0"/>
              <a:t>Type 2 (right branch) – with BW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58D6C-DB82-AE23-62FE-8F4B0AD1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50" y="2136051"/>
            <a:ext cx="3036423" cy="4269077"/>
          </a:xfrm>
          <a:prstGeom prst="rect">
            <a:avLst/>
          </a:prstGeom>
        </p:spPr>
      </p:pic>
      <p:pic>
        <p:nvPicPr>
          <p:cNvPr id="5" name="Picture 2" descr="220224*3 &#10;C0nydutim &#10;(32 о, 2) &#10;мвсту1 &#10;(3х3.16.1. 1) &#10;нвсошв &#10;(3х3.24.2. а &#10;ивсешв &#10;(5х5.40. 2. а &#10;мвсюшв &#10;(3,3.80.2. З &#10;мвсашв &#10;мвсошв &#10;(5*5192.2.4) &#10;мвсошв ">
            <a:extLst>
              <a:ext uri="{FF2B5EF4-FFF2-40B4-BE49-F238E27FC236}">
                <a16:creationId xmlns:a16="http://schemas.microsoft.com/office/drawing/2014/main" id="{B9B135E1-CE05-AF95-7C62-3D1D7FA5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49" y="114496"/>
            <a:ext cx="8164987" cy="20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0A4D44-BD5C-C451-6A71-6063E3455EE3}"/>
              </a:ext>
            </a:extLst>
          </p:cNvPr>
          <p:cNvSpPr/>
          <p:nvPr/>
        </p:nvSpPr>
        <p:spPr>
          <a:xfrm>
            <a:off x="4578486" y="6969"/>
            <a:ext cx="609600" cy="188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858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997F-4A0C-F51D-C597-5880AC8E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EfficientNet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84C87-B082-CC76-CA91-1D68C3E0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051"/>
            <a:ext cx="4355969" cy="4040911"/>
          </a:xfrm>
        </p:spPr>
        <p:txBody>
          <a:bodyPr/>
          <a:lstStyle/>
          <a:p>
            <a:r>
              <a:rPr lang="en-IL" dirty="0"/>
              <a:t>MBConv – 3 options</a:t>
            </a:r>
          </a:p>
        </p:txBody>
      </p:sp>
      <p:pic>
        <p:nvPicPr>
          <p:cNvPr id="4" name="Picture 2" descr="220224*3 &#10;C0nydutim &#10;(32 о, 2) &#10;мвсту1 &#10;(3х3.16.1. 1) &#10;нвсошв &#10;(3х3.24.2. а &#10;ивсешв &#10;(5х5.40. 2. а &#10;мвсюшв &#10;(3,3.80.2. З &#10;мвсашв &#10;мвсошв &#10;(5*5192.2.4) &#10;мвсошв ">
            <a:extLst>
              <a:ext uri="{FF2B5EF4-FFF2-40B4-BE49-F238E27FC236}">
                <a16:creationId xmlns:a16="http://schemas.microsoft.com/office/drawing/2014/main" id="{91DA6344-B2C5-9534-F12A-82A630AC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49" y="114496"/>
            <a:ext cx="8164987" cy="20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EBC29-4414-1C09-F6E2-70FA12BB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47" y="1881825"/>
            <a:ext cx="5591791" cy="4238938"/>
          </a:xfrm>
          <a:prstGeom prst="rect">
            <a:avLst/>
          </a:prstGeom>
        </p:spPr>
      </p:pic>
      <p:pic>
        <p:nvPicPr>
          <p:cNvPr id="2050" name="Picture 2" descr="Comtolution &#10;(kc nxn. n/2. 0) &#10;Desitwise Convolutet &#10;(kC run. p. O) &#10;Sweæe &amp; &#10;Excitation ">
            <a:extLst>
              <a:ext uri="{FF2B5EF4-FFF2-40B4-BE49-F238E27FC236}">
                <a16:creationId xmlns:a16="http://schemas.microsoft.com/office/drawing/2014/main" id="{8CABC601-3584-1532-F7D7-540D821B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7" y="2826771"/>
            <a:ext cx="5678003" cy="26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C293E-C529-EB24-7F8D-7A6CBF9F8F2A}"/>
              </a:ext>
            </a:extLst>
          </p:cNvPr>
          <p:cNvSpPr/>
          <p:nvPr/>
        </p:nvSpPr>
        <p:spPr>
          <a:xfrm>
            <a:off x="5321824" y="1144"/>
            <a:ext cx="609600" cy="188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D95A78-FAAF-B1D0-6E37-223CA8E18323}"/>
              </a:ext>
            </a:extLst>
          </p:cNvPr>
          <p:cNvSpPr/>
          <p:nvPr/>
        </p:nvSpPr>
        <p:spPr>
          <a:xfrm>
            <a:off x="1446972" y="3240454"/>
            <a:ext cx="511530" cy="1740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3E5D-0173-AD30-3AC2-1F81F6DB13A2}"/>
              </a:ext>
            </a:extLst>
          </p:cNvPr>
          <p:cNvSpPr/>
          <p:nvPr/>
        </p:nvSpPr>
        <p:spPr>
          <a:xfrm>
            <a:off x="9578502" y="4804156"/>
            <a:ext cx="907916" cy="8962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9BD3A-F4D5-B8DF-A6AF-BC380001AFA4}"/>
              </a:ext>
            </a:extLst>
          </p:cNvPr>
          <p:cNvSpPr/>
          <p:nvPr/>
        </p:nvSpPr>
        <p:spPr>
          <a:xfrm>
            <a:off x="3410019" y="3221442"/>
            <a:ext cx="511530" cy="17401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9F567-136D-0114-E86B-46AE8C8C44E6}"/>
              </a:ext>
            </a:extLst>
          </p:cNvPr>
          <p:cNvSpPr/>
          <p:nvPr/>
        </p:nvSpPr>
        <p:spPr>
          <a:xfrm>
            <a:off x="9460204" y="4053191"/>
            <a:ext cx="511530" cy="5642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78D599-E5E5-2164-E018-7A882CC15751}"/>
              </a:ext>
            </a:extLst>
          </p:cNvPr>
          <p:cNvSpPr/>
          <p:nvPr/>
        </p:nvSpPr>
        <p:spPr>
          <a:xfrm>
            <a:off x="10201114" y="4048812"/>
            <a:ext cx="511530" cy="5642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363D1-1CA4-7C00-ADC2-C801B3471E38}"/>
              </a:ext>
            </a:extLst>
          </p:cNvPr>
          <p:cNvSpPr/>
          <p:nvPr/>
        </p:nvSpPr>
        <p:spPr>
          <a:xfrm>
            <a:off x="10858450" y="4111556"/>
            <a:ext cx="511530" cy="5014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E97479-D441-6ACC-7E54-C88F5741BF4C}"/>
              </a:ext>
            </a:extLst>
          </p:cNvPr>
          <p:cNvSpPr/>
          <p:nvPr/>
        </p:nvSpPr>
        <p:spPr>
          <a:xfrm>
            <a:off x="4067355" y="3258354"/>
            <a:ext cx="1126814" cy="17401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F3B12-51C4-4604-4599-5068C676B33F}"/>
              </a:ext>
            </a:extLst>
          </p:cNvPr>
          <p:cNvSpPr/>
          <p:nvPr/>
        </p:nvSpPr>
        <p:spPr>
          <a:xfrm>
            <a:off x="9936686" y="2490281"/>
            <a:ext cx="549732" cy="13036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44CE3-3521-E712-F221-FBD40904400A}"/>
              </a:ext>
            </a:extLst>
          </p:cNvPr>
          <p:cNvSpPr txBox="1"/>
          <p:nvPr/>
        </p:nvSpPr>
        <p:spPr>
          <a:xfrm>
            <a:off x="9369412" y="3793951"/>
            <a:ext cx="18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0BD-01C6-2ECD-30C4-6E8A8B075BDD}"/>
              </a:ext>
            </a:extLst>
          </p:cNvPr>
          <p:cNvSpPr txBox="1"/>
          <p:nvPr/>
        </p:nvSpPr>
        <p:spPr>
          <a:xfrm>
            <a:off x="10120760" y="3809826"/>
            <a:ext cx="18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solidFill>
                  <a:srgbClr val="00B050"/>
                </a:solidFill>
              </a:rPr>
              <a:t>2</a:t>
            </a:r>
            <a:endParaRPr lang="en-IL" sz="1200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A12AB7-EDCA-B903-9A13-B1DA4BAD3002}"/>
              </a:ext>
            </a:extLst>
          </p:cNvPr>
          <p:cNvSpPr txBox="1"/>
          <p:nvPr/>
        </p:nvSpPr>
        <p:spPr>
          <a:xfrm>
            <a:off x="10767658" y="3862794"/>
            <a:ext cx="18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solidFill>
                  <a:srgbClr val="00B050"/>
                </a:solidFill>
              </a:rPr>
              <a:t>3</a:t>
            </a:r>
            <a:endParaRPr lang="en-I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7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3D23-C725-4E89-8DF5-63B45506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EfficientNet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11C9-2F77-AD12-0420-E1C849408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Conv head</a:t>
            </a:r>
          </a:p>
          <a:p>
            <a:endParaRPr lang="en-IL" dirty="0"/>
          </a:p>
        </p:txBody>
      </p:sp>
      <p:pic>
        <p:nvPicPr>
          <p:cNvPr id="4" name="Picture 2" descr="220224*3 &#10;C0nydutim &#10;(32 о, 2) &#10;мвсту1 &#10;(3х3.16.1. 1) &#10;нвсошв &#10;(3х3.24.2. а &#10;ивсешв &#10;(5х5.40. 2. а &#10;мвсюшв &#10;(3,3.80.2. З &#10;мвсашв &#10;мвсошв &#10;(5*5192.2.4) &#10;мвсошв ">
            <a:extLst>
              <a:ext uri="{FF2B5EF4-FFF2-40B4-BE49-F238E27FC236}">
                <a16:creationId xmlns:a16="http://schemas.microsoft.com/office/drawing/2014/main" id="{14EBF850-600D-B7A6-FA7A-F13524E5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49" y="114496"/>
            <a:ext cx="8164987" cy="20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27E35-D96C-27D8-DE86-47342C80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574" y="1941317"/>
            <a:ext cx="3010226" cy="45870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8FDEA5-1E73-62EB-84AC-3A477AF8D2DD}"/>
              </a:ext>
            </a:extLst>
          </p:cNvPr>
          <p:cNvSpPr/>
          <p:nvPr/>
        </p:nvSpPr>
        <p:spPr>
          <a:xfrm>
            <a:off x="10512358" y="2790"/>
            <a:ext cx="609600" cy="188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821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12331</TotalTime>
  <Words>269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Office Theme</vt:lpstr>
      <vt:lpstr>Batch Whitening</vt:lpstr>
      <vt:lpstr>Status</vt:lpstr>
      <vt:lpstr>Batch Whitening</vt:lpstr>
      <vt:lpstr>Using Choleski</vt:lpstr>
      <vt:lpstr>Layer implementation</vt:lpstr>
      <vt:lpstr>Efficient Net</vt:lpstr>
      <vt:lpstr>EfficientNet</vt:lpstr>
      <vt:lpstr>EfficientNet </vt:lpstr>
      <vt:lpstr>EfficientNet</vt:lpstr>
      <vt:lpstr>Hyper parameter sweep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Whitening</dc:title>
  <dc:creator>Guy Koren</dc:creator>
  <cp:lastModifiedBy>Guy Koren</cp:lastModifiedBy>
  <cp:revision>1</cp:revision>
  <dcterms:created xsi:type="dcterms:W3CDTF">2024-04-30T08:12:44Z</dcterms:created>
  <dcterms:modified xsi:type="dcterms:W3CDTF">2024-05-23T12:58:04Z</dcterms:modified>
</cp:coreProperties>
</file>